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238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DA883-FA87-4027-A1BC-025150A524F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6B2AF-072E-4567-9C88-67189526E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706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DA883-FA87-4027-A1BC-025150A524F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6B2AF-072E-4567-9C88-67189526E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072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DA883-FA87-4027-A1BC-025150A524F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6B2AF-072E-4567-9C88-67189526E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72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DA883-FA87-4027-A1BC-025150A524F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6B2AF-072E-4567-9C88-67189526E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930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DA883-FA87-4027-A1BC-025150A524F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6B2AF-072E-4567-9C88-67189526E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198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DA883-FA87-4027-A1BC-025150A524F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6B2AF-072E-4567-9C88-67189526E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549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DA883-FA87-4027-A1BC-025150A524F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6B2AF-072E-4567-9C88-67189526E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902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DA883-FA87-4027-A1BC-025150A524F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6B2AF-072E-4567-9C88-67189526E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683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DA883-FA87-4027-A1BC-025150A524F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6B2AF-072E-4567-9C88-67189526E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274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DA883-FA87-4027-A1BC-025150A524F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6B2AF-072E-4567-9C88-67189526E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065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DA883-FA87-4027-A1BC-025150A524F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6B2AF-072E-4567-9C88-67189526E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721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7DA883-FA87-4027-A1BC-025150A524F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B36B2AF-072E-4567-9C88-67189526E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926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6038329-BFF8-7E35-41B7-FFB352F975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-1494065" y="2637064"/>
            <a:ext cx="984612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15607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Mark Karnes</dc:creator>
  <cp:lastModifiedBy>Mark Karnes</cp:lastModifiedBy>
  <cp:revision>1</cp:revision>
  <dcterms:created xsi:type="dcterms:W3CDTF">2026-02-05T19:16:12Z</dcterms:created>
  <dcterms:modified xsi:type="dcterms:W3CDTF">2026-02-05T19:28:42Z</dcterms:modified>
</cp:coreProperties>
</file>